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1" autoAdjust="0"/>
    <p:restoredTop sz="86436" autoAdjust="0"/>
  </p:normalViewPr>
  <p:slideViewPr>
    <p:cSldViewPr snapToGrid="0">
      <p:cViewPr varScale="1">
        <p:scale>
          <a:sx n="79" d="100"/>
          <a:sy n="79" d="100"/>
        </p:scale>
        <p:origin x="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26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A1B6A4-BCBD-483B-B5E7-6959E7785E5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7F6017-E004-4E93-82DD-E65DC105BF12}">
      <dgm:prSet phldrT="[Text]"/>
      <dgm:spPr/>
      <dgm:t>
        <a:bodyPr/>
        <a:lstStyle/>
        <a:p>
          <a:r>
            <a:rPr lang="en-US" dirty="0" smtClean="0"/>
            <a:t>Mom and Dad</a:t>
          </a:r>
          <a:endParaRPr lang="en-US" dirty="0"/>
        </a:p>
      </dgm:t>
    </dgm:pt>
    <dgm:pt modelId="{38CD43CF-33A1-4956-A620-EE07B971FB87}" type="parTrans" cxnId="{73965CF4-5EB9-4DCA-B6B4-7DBC73219ECB}">
      <dgm:prSet/>
      <dgm:spPr/>
      <dgm:t>
        <a:bodyPr/>
        <a:lstStyle/>
        <a:p>
          <a:endParaRPr lang="en-US"/>
        </a:p>
      </dgm:t>
    </dgm:pt>
    <dgm:pt modelId="{4544867E-CF2C-4DE4-A2FC-49242186DB43}" type="sibTrans" cxnId="{73965CF4-5EB9-4DCA-B6B4-7DBC73219ECB}">
      <dgm:prSet/>
      <dgm:spPr/>
      <dgm:t>
        <a:bodyPr/>
        <a:lstStyle/>
        <a:p>
          <a:endParaRPr lang="en-US"/>
        </a:p>
      </dgm:t>
    </dgm:pt>
    <dgm:pt modelId="{7D4CC379-66B4-48C5-9FDC-1EEE80D0F71B}">
      <dgm:prSet phldrT="[Text]"/>
      <dgm:spPr/>
      <dgm:t>
        <a:bodyPr/>
        <a:lstStyle/>
        <a:p>
          <a:r>
            <a:rPr lang="en-US" dirty="0" smtClean="0"/>
            <a:t>Susan</a:t>
          </a:r>
          <a:endParaRPr lang="en-US" dirty="0"/>
        </a:p>
      </dgm:t>
    </dgm:pt>
    <dgm:pt modelId="{354583F5-6AD0-40E1-8F89-04C5383DCE92}" type="parTrans" cxnId="{12187BCD-52BD-4C7F-9278-D62A491CDB5B}">
      <dgm:prSet/>
      <dgm:spPr/>
      <dgm:t>
        <a:bodyPr/>
        <a:lstStyle/>
        <a:p>
          <a:endParaRPr lang="en-US"/>
        </a:p>
      </dgm:t>
    </dgm:pt>
    <dgm:pt modelId="{1184E4A7-A0B4-4D91-84C4-713EA06A8C64}" type="sibTrans" cxnId="{12187BCD-52BD-4C7F-9278-D62A491CDB5B}">
      <dgm:prSet/>
      <dgm:spPr/>
      <dgm:t>
        <a:bodyPr/>
        <a:lstStyle/>
        <a:p>
          <a:endParaRPr lang="en-US"/>
        </a:p>
      </dgm:t>
    </dgm:pt>
    <dgm:pt modelId="{8EC4F3FB-C37F-4CCD-88F5-446B920B1258}">
      <dgm:prSet phldrT="[Text]"/>
      <dgm:spPr/>
      <dgm:t>
        <a:bodyPr/>
        <a:lstStyle/>
        <a:p>
          <a:r>
            <a:rPr lang="en-US" dirty="0" smtClean="0"/>
            <a:t>Jim</a:t>
          </a:r>
          <a:endParaRPr lang="en-US" dirty="0"/>
        </a:p>
      </dgm:t>
    </dgm:pt>
    <dgm:pt modelId="{BCA3074E-FE00-4C9F-A823-986183D51FCC}" type="parTrans" cxnId="{12A6C198-1664-4EC4-AA06-0542FE00D648}">
      <dgm:prSet/>
      <dgm:spPr/>
      <dgm:t>
        <a:bodyPr/>
        <a:lstStyle/>
        <a:p>
          <a:endParaRPr lang="en-US"/>
        </a:p>
      </dgm:t>
    </dgm:pt>
    <dgm:pt modelId="{29CCCEC5-0C50-4789-8E0D-F589394D3D74}" type="sibTrans" cxnId="{12A6C198-1664-4EC4-AA06-0542FE00D648}">
      <dgm:prSet/>
      <dgm:spPr/>
      <dgm:t>
        <a:bodyPr/>
        <a:lstStyle/>
        <a:p>
          <a:endParaRPr lang="en-US"/>
        </a:p>
      </dgm:t>
    </dgm:pt>
    <dgm:pt modelId="{39201CFD-B63D-4C4F-8BBD-B94A5FC44908}" type="pres">
      <dgm:prSet presAssocID="{E0A1B6A4-BCBD-483B-B5E7-6959E7785E5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F415391-3DF6-4608-818C-B1CE567CAD33}" type="pres">
      <dgm:prSet presAssocID="{CD7F6017-E004-4E93-82DD-E65DC105BF12}" presName="hierRoot1" presStyleCnt="0">
        <dgm:presLayoutVars>
          <dgm:hierBranch val="init"/>
        </dgm:presLayoutVars>
      </dgm:prSet>
      <dgm:spPr/>
    </dgm:pt>
    <dgm:pt modelId="{F35A6349-5EB4-475E-B261-E8690E0F2980}" type="pres">
      <dgm:prSet presAssocID="{CD7F6017-E004-4E93-82DD-E65DC105BF12}" presName="rootComposite1" presStyleCnt="0"/>
      <dgm:spPr/>
    </dgm:pt>
    <dgm:pt modelId="{1565FB6A-A7BD-467F-AE75-402C3DD2B63C}" type="pres">
      <dgm:prSet presAssocID="{CD7F6017-E004-4E93-82DD-E65DC105BF1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548EBA-88F7-4F06-B789-42A7F967DB0A}" type="pres">
      <dgm:prSet presAssocID="{CD7F6017-E004-4E93-82DD-E65DC105BF1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41B1AB6-E167-492E-B5DE-E953C3A8B113}" type="pres">
      <dgm:prSet presAssocID="{CD7F6017-E004-4E93-82DD-E65DC105BF12}" presName="hierChild2" presStyleCnt="0"/>
      <dgm:spPr/>
    </dgm:pt>
    <dgm:pt modelId="{C1D5297A-718E-4177-A75F-2F1AB93CA8D6}" type="pres">
      <dgm:prSet presAssocID="{354583F5-6AD0-40E1-8F89-04C5383DCE92}" presName="Name37" presStyleLbl="parChTrans1D2" presStyleIdx="0" presStyleCnt="2"/>
      <dgm:spPr/>
      <dgm:t>
        <a:bodyPr/>
        <a:lstStyle/>
        <a:p>
          <a:endParaRPr lang="en-US"/>
        </a:p>
      </dgm:t>
    </dgm:pt>
    <dgm:pt modelId="{8B7D27AA-23F5-4AEC-96D1-11DFB1C20D90}" type="pres">
      <dgm:prSet presAssocID="{7D4CC379-66B4-48C5-9FDC-1EEE80D0F71B}" presName="hierRoot2" presStyleCnt="0">
        <dgm:presLayoutVars>
          <dgm:hierBranch val="init"/>
        </dgm:presLayoutVars>
      </dgm:prSet>
      <dgm:spPr/>
    </dgm:pt>
    <dgm:pt modelId="{5D76EC65-35E6-4CA7-9834-F87992DC7C81}" type="pres">
      <dgm:prSet presAssocID="{7D4CC379-66B4-48C5-9FDC-1EEE80D0F71B}" presName="rootComposite" presStyleCnt="0"/>
      <dgm:spPr/>
    </dgm:pt>
    <dgm:pt modelId="{29FC4AD2-09AC-4FEA-8F8A-65557FCC3DA4}" type="pres">
      <dgm:prSet presAssocID="{7D4CC379-66B4-48C5-9FDC-1EEE80D0F71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E31880-ACA2-4BBE-8286-AE78C29A78B1}" type="pres">
      <dgm:prSet presAssocID="{7D4CC379-66B4-48C5-9FDC-1EEE80D0F71B}" presName="rootConnector" presStyleLbl="node2" presStyleIdx="0" presStyleCnt="2"/>
      <dgm:spPr/>
      <dgm:t>
        <a:bodyPr/>
        <a:lstStyle/>
        <a:p>
          <a:endParaRPr lang="en-US"/>
        </a:p>
      </dgm:t>
    </dgm:pt>
    <dgm:pt modelId="{2C54B29D-658E-4C9B-AEF2-40C6EDEBE37F}" type="pres">
      <dgm:prSet presAssocID="{7D4CC379-66B4-48C5-9FDC-1EEE80D0F71B}" presName="hierChild4" presStyleCnt="0"/>
      <dgm:spPr/>
    </dgm:pt>
    <dgm:pt modelId="{F379B6A8-60B7-4EA8-8FC8-294B264B8AB8}" type="pres">
      <dgm:prSet presAssocID="{7D4CC379-66B4-48C5-9FDC-1EEE80D0F71B}" presName="hierChild5" presStyleCnt="0"/>
      <dgm:spPr/>
    </dgm:pt>
    <dgm:pt modelId="{1BDBCE86-6864-4F5F-91EB-CB2DB69F365C}" type="pres">
      <dgm:prSet presAssocID="{BCA3074E-FE00-4C9F-A823-986183D51FCC}" presName="Name37" presStyleLbl="parChTrans1D2" presStyleIdx="1" presStyleCnt="2"/>
      <dgm:spPr/>
      <dgm:t>
        <a:bodyPr/>
        <a:lstStyle/>
        <a:p>
          <a:endParaRPr lang="en-US"/>
        </a:p>
      </dgm:t>
    </dgm:pt>
    <dgm:pt modelId="{AC9675E9-4064-40B9-BC2E-077CE0370888}" type="pres">
      <dgm:prSet presAssocID="{8EC4F3FB-C37F-4CCD-88F5-446B920B1258}" presName="hierRoot2" presStyleCnt="0">
        <dgm:presLayoutVars>
          <dgm:hierBranch val="init"/>
        </dgm:presLayoutVars>
      </dgm:prSet>
      <dgm:spPr/>
    </dgm:pt>
    <dgm:pt modelId="{5817259B-0193-4CDB-82FA-E8F7176692E1}" type="pres">
      <dgm:prSet presAssocID="{8EC4F3FB-C37F-4CCD-88F5-446B920B1258}" presName="rootComposite" presStyleCnt="0"/>
      <dgm:spPr/>
    </dgm:pt>
    <dgm:pt modelId="{6F0666B4-9476-4256-B946-72B5B6248019}" type="pres">
      <dgm:prSet presAssocID="{8EC4F3FB-C37F-4CCD-88F5-446B920B125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C39B8B-CEC3-4F01-8C48-CF947C6CDF09}" type="pres">
      <dgm:prSet presAssocID="{8EC4F3FB-C37F-4CCD-88F5-446B920B1258}" presName="rootConnector" presStyleLbl="node2" presStyleIdx="1" presStyleCnt="2"/>
      <dgm:spPr/>
      <dgm:t>
        <a:bodyPr/>
        <a:lstStyle/>
        <a:p>
          <a:endParaRPr lang="en-US"/>
        </a:p>
      </dgm:t>
    </dgm:pt>
    <dgm:pt modelId="{03AC7A4C-D530-45E5-A7CE-3AEC1FB78EF3}" type="pres">
      <dgm:prSet presAssocID="{8EC4F3FB-C37F-4CCD-88F5-446B920B1258}" presName="hierChild4" presStyleCnt="0"/>
      <dgm:spPr/>
    </dgm:pt>
    <dgm:pt modelId="{5C3E9298-EF80-430C-8729-B40A30524216}" type="pres">
      <dgm:prSet presAssocID="{8EC4F3FB-C37F-4CCD-88F5-446B920B1258}" presName="hierChild5" presStyleCnt="0"/>
      <dgm:spPr/>
    </dgm:pt>
    <dgm:pt modelId="{1AC09729-2F5B-4137-9138-9A6DEF54EEB7}" type="pres">
      <dgm:prSet presAssocID="{CD7F6017-E004-4E93-82DD-E65DC105BF12}" presName="hierChild3" presStyleCnt="0"/>
      <dgm:spPr/>
    </dgm:pt>
  </dgm:ptLst>
  <dgm:cxnLst>
    <dgm:cxn modelId="{63ECAFF1-FA5F-424B-A96B-B29E7D814943}" type="presOf" srcId="{7D4CC379-66B4-48C5-9FDC-1EEE80D0F71B}" destId="{B9E31880-ACA2-4BBE-8286-AE78C29A78B1}" srcOrd="1" destOrd="0" presId="urn:microsoft.com/office/officeart/2005/8/layout/orgChart1"/>
    <dgm:cxn modelId="{D761562C-C460-4CF9-8218-FC9A5F39FD53}" type="presOf" srcId="{E0A1B6A4-BCBD-483B-B5E7-6959E7785E5C}" destId="{39201CFD-B63D-4C4F-8BBD-B94A5FC44908}" srcOrd="0" destOrd="0" presId="urn:microsoft.com/office/officeart/2005/8/layout/orgChart1"/>
    <dgm:cxn modelId="{3E99191D-65CC-4826-9EF4-84021FDA6D68}" type="presOf" srcId="{8EC4F3FB-C37F-4CCD-88F5-446B920B1258}" destId="{7BC39B8B-CEC3-4F01-8C48-CF947C6CDF09}" srcOrd="1" destOrd="0" presId="urn:microsoft.com/office/officeart/2005/8/layout/orgChart1"/>
    <dgm:cxn modelId="{5236668F-CBFE-4C83-8FD1-BD2B164D9F55}" type="presOf" srcId="{CD7F6017-E004-4E93-82DD-E65DC105BF12}" destId="{1565FB6A-A7BD-467F-AE75-402C3DD2B63C}" srcOrd="0" destOrd="0" presId="urn:microsoft.com/office/officeart/2005/8/layout/orgChart1"/>
    <dgm:cxn modelId="{3486D23A-49DB-4C7E-BD53-2941E0AC9DA7}" type="presOf" srcId="{8EC4F3FB-C37F-4CCD-88F5-446B920B1258}" destId="{6F0666B4-9476-4256-B946-72B5B6248019}" srcOrd="0" destOrd="0" presId="urn:microsoft.com/office/officeart/2005/8/layout/orgChart1"/>
    <dgm:cxn modelId="{DE2ED9EC-D096-448C-B37D-28D6B13F10AD}" type="presOf" srcId="{BCA3074E-FE00-4C9F-A823-986183D51FCC}" destId="{1BDBCE86-6864-4F5F-91EB-CB2DB69F365C}" srcOrd="0" destOrd="0" presId="urn:microsoft.com/office/officeart/2005/8/layout/orgChart1"/>
    <dgm:cxn modelId="{33EECF44-DFD8-4043-B6F7-CEA4B4381CF9}" type="presOf" srcId="{CD7F6017-E004-4E93-82DD-E65DC105BF12}" destId="{79548EBA-88F7-4F06-B789-42A7F967DB0A}" srcOrd="1" destOrd="0" presId="urn:microsoft.com/office/officeart/2005/8/layout/orgChart1"/>
    <dgm:cxn modelId="{12A6C198-1664-4EC4-AA06-0542FE00D648}" srcId="{CD7F6017-E004-4E93-82DD-E65DC105BF12}" destId="{8EC4F3FB-C37F-4CCD-88F5-446B920B1258}" srcOrd="1" destOrd="0" parTransId="{BCA3074E-FE00-4C9F-A823-986183D51FCC}" sibTransId="{29CCCEC5-0C50-4789-8E0D-F589394D3D74}"/>
    <dgm:cxn modelId="{2F71C0FC-F6F2-4147-89EF-7570BEEBF3E2}" type="presOf" srcId="{354583F5-6AD0-40E1-8F89-04C5383DCE92}" destId="{C1D5297A-718E-4177-A75F-2F1AB93CA8D6}" srcOrd="0" destOrd="0" presId="urn:microsoft.com/office/officeart/2005/8/layout/orgChart1"/>
    <dgm:cxn modelId="{D9170592-8A64-44E0-8C5E-1A78686DD1BA}" type="presOf" srcId="{7D4CC379-66B4-48C5-9FDC-1EEE80D0F71B}" destId="{29FC4AD2-09AC-4FEA-8F8A-65557FCC3DA4}" srcOrd="0" destOrd="0" presId="urn:microsoft.com/office/officeart/2005/8/layout/orgChart1"/>
    <dgm:cxn modelId="{12187BCD-52BD-4C7F-9278-D62A491CDB5B}" srcId="{CD7F6017-E004-4E93-82DD-E65DC105BF12}" destId="{7D4CC379-66B4-48C5-9FDC-1EEE80D0F71B}" srcOrd="0" destOrd="0" parTransId="{354583F5-6AD0-40E1-8F89-04C5383DCE92}" sibTransId="{1184E4A7-A0B4-4D91-84C4-713EA06A8C64}"/>
    <dgm:cxn modelId="{73965CF4-5EB9-4DCA-B6B4-7DBC73219ECB}" srcId="{E0A1B6A4-BCBD-483B-B5E7-6959E7785E5C}" destId="{CD7F6017-E004-4E93-82DD-E65DC105BF12}" srcOrd="0" destOrd="0" parTransId="{38CD43CF-33A1-4956-A620-EE07B971FB87}" sibTransId="{4544867E-CF2C-4DE4-A2FC-49242186DB43}"/>
    <dgm:cxn modelId="{BA9FCB20-A6A5-48D2-A728-FF3EC226A5D9}" type="presParOf" srcId="{39201CFD-B63D-4C4F-8BBD-B94A5FC44908}" destId="{AF415391-3DF6-4608-818C-B1CE567CAD33}" srcOrd="0" destOrd="0" presId="urn:microsoft.com/office/officeart/2005/8/layout/orgChart1"/>
    <dgm:cxn modelId="{79C4A46F-8342-4D66-9F0A-551C79FF930E}" type="presParOf" srcId="{AF415391-3DF6-4608-818C-B1CE567CAD33}" destId="{F35A6349-5EB4-475E-B261-E8690E0F2980}" srcOrd="0" destOrd="0" presId="urn:microsoft.com/office/officeart/2005/8/layout/orgChart1"/>
    <dgm:cxn modelId="{71DA4CA9-FE63-4900-A0C8-CBA9CC1E29AE}" type="presParOf" srcId="{F35A6349-5EB4-475E-B261-E8690E0F2980}" destId="{1565FB6A-A7BD-467F-AE75-402C3DD2B63C}" srcOrd="0" destOrd="0" presId="urn:microsoft.com/office/officeart/2005/8/layout/orgChart1"/>
    <dgm:cxn modelId="{FCFB07CB-B7CF-4C6C-8016-BE47960748DC}" type="presParOf" srcId="{F35A6349-5EB4-475E-B261-E8690E0F2980}" destId="{79548EBA-88F7-4F06-B789-42A7F967DB0A}" srcOrd="1" destOrd="0" presId="urn:microsoft.com/office/officeart/2005/8/layout/orgChart1"/>
    <dgm:cxn modelId="{BCC14B90-5A6C-4274-8F15-DB8FEDCC2C67}" type="presParOf" srcId="{AF415391-3DF6-4608-818C-B1CE567CAD33}" destId="{F41B1AB6-E167-492E-B5DE-E953C3A8B113}" srcOrd="1" destOrd="0" presId="urn:microsoft.com/office/officeart/2005/8/layout/orgChart1"/>
    <dgm:cxn modelId="{2EB629EA-59A8-4030-A0BD-1C891EE63D08}" type="presParOf" srcId="{F41B1AB6-E167-492E-B5DE-E953C3A8B113}" destId="{C1D5297A-718E-4177-A75F-2F1AB93CA8D6}" srcOrd="0" destOrd="0" presId="urn:microsoft.com/office/officeart/2005/8/layout/orgChart1"/>
    <dgm:cxn modelId="{A90C879B-0F9C-426D-970E-B9C9C437E8C4}" type="presParOf" srcId="{F41B1AB6-E167-492E-B5DE-E953C3A8B113}" destId="{8B7D27AA-23F5-4AEC-96D1-11DFB1C20D90}" srcOrd="1" destOrd="0" presId="urn:microsoft.com/office/officeart/2005/8/layout/orgChart1"/>
    <dgm:cxn modelId="{4C5B9001-6CD4-4AD9-ABD7-16C2FD806A92}" type="presParOf" srcId="{8B7D27AA-23F5-4AEC-96D1-11DFB1C20D90}" destId="{5D76EC65-35E6-4CA7-9834-F87992DC7C81}" srcOrd="0" destOrd="0" presId="urn:microsoft.com/office/officeart/2005/8/layout/orgChart1"/>
    <dgm:cxn modelId="{1B1BECE6-EBA5-42AD-99A6-6398AA0A06D0}" type="presParOf" srcId="{5D76EC65-35E6-4CA7-9834-F87992DC7C81}" destId="{29FC4AD2-09AC-4FEA-8F8A-65557FCC3DA4}" srcOrd="0" destOrd="0" presId="urn:microsoft.com/office/officeart/2005/8/layout/orgChart1"/>
    <dgm:cxn modelId="{6954C2E6-6774-4B45-AC25-EBABD614B957}" type="presParOf" srcId="{5D76EC65-35E6-4CA7-9834-F87992DC7C81}" destId="{B9E31880-ACA2-4BBE-8286-AE78C29A78B1}" srcOrd="1" destOrd="0" presId="urn:microsoft.com/office/officeart/2005/8/layout/orgChart1"/>
    <dgm:cxn modelId="{6FA01355-68EC-437F-AF2F-8322F4F279C7}" type="presParOf" srcId="{8B7D27AA-23F5-4AEC-96D1-11DFB1C20D90}" destId="{2C54B29D-658E-4C9B-AEF2-40C6EDEBE37F}" srcOrd="1" destOrd="0" presId="urn:microsoft.com/office/officeart/2005/8/layout/orgChart1"/>
    <dgm:cxn modelId="{0A09E713-3E4D-4505-A0F8-9AEAA15130E8}" type="presParOf" srcId="{8B7D27AA-23F5-4AEC-96D1-11DFB1C20D90}" destId="{F379B6A8-60B7-4EA8-8FC8-294B264B8AB8}" srcOrd="2" destOrd="0" presId="urn:microsoft.com/office/officeart/2005/8/layout/orgChart1"/>
    <dgm:cxn modelId="{0B3C0319-A4D9-445F-98B4-0615AE66070C}" type="presParOf" srcId="{F41B1AB6-E167-492E-B5DE-E953C3A8B113}" destId="{1BDBCE86-6864-4F5F-91EB-CB2DB69F365C}" srcOrd="2" destOrd="0" presId="urn:microsoft.com/office/officeart/2005/8/layout/orgChart1"/>
    <dgm:cxn modelId="{67B04EB8-7ED5-4AA0-80F4-7F1963764EC7}" type="presParOf" srcId="{F41B1AB6-E167-492E-B5DE-E953C3A8B113}" destId="{AC9675E9-4064-40B9-BC2E-077CE0370888}" srcOrd="3" destOrd="0" presId="urn:microsoft.com/office/officeart/2005/8/layout/orgChart1"/>
    <dgm:cxn modelId="{DCDC0D72-8F23-4FCE-9831-CE473EB7BA6C}" type="presParOf" srcId="{AC9675E9-4064-40B9-BC2E-077CE0370888}" destId="{5817259B-0193-4CDB-82FA-E8F7176692E1}" srcOrd="0" destOrd="0" presId="urn:microsoft.com/office/officeart/2005/8/layout/orgChart1"/>
    <dgm:cxn modelId="{EDEF85C3-F4C5-4347-B76B-ED2F58E0E030}" type="presParOf" srcId="{5817259B-0193-4CDB-82FA-E8F7176692E1}" destId="{6F0666B4-9476-4256-B946-72B5B6248019}" srcOrd="0" destOrd="0" presId="urn:microsoft.com/office/officeart/2005/8/layout/orgChart1"/>
    <dgm:cxn modelId="{1BD0234D-3D5B-47B5-9534-E1823B7175FC}" type="presParOf" srcId="{5817259B-0193-4CDB-82FA-E8F7176692E1}" destId="{7BC39B8B-CEC3-4F01-8C48-CF947C6CDF09}" srcOrd="1" destOrd="0" presId="urn:microsoft.com/office/officeart/2005/8/layout/orgChart1"/>
    <dgm:cxn modelId="{FB6E3724-349C-47AE-A409-CD2C465EEB57}" type="presParOf" srcId="{AC9675E9-4064-40B9-BC2E-077CE0370888}" destId="{03AC7A4C-D530-45E5-A7CE-3AEC1FB78EF3}" srcOrd="1" destOrd="0" presId="urn:microsoft.com/office/officeart/2005/8/layout/orgChart1"/>
    <dgm:cxn modelId="{9AB2D12E-4EA5-46BF-AF3E-8A750B639925}" type="presParOf" srcId="{AC9675E9-4064-40B9-BC2E-077CE0370888}" destId="{5C3E9298-EF80-430C-8729-B40A30524216}" srcOrd="2" destOrd="0" presId="urn:microsoft.com/office/officeart/2005/8/layout/orgChart1"/>
    <dgm:cxn modelId="{AB08251F-820C-43DF-BA79-77614D5B81A1}" type="presParOf" srcId="{AF415391-3DF6-4608-818C-B1CE567CAD33}" destId="{1AC09729-2F5B-4137-9138-9A6DEF54EE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BCE86-6864-4F5F-91EB-CB2DB69F365C}">
      <dsp:nvSpPr>
        <dsp:cNvPr id="0" name=""/>
        <dsp:cNvSpPr/>
      </dsp:nvSpPr>
      <dsp:spPr>
        <a:xfrm>
          <a:off x="5257800" y="1798278"/>
          <a:ext cx="2174490" cy="754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390"/>
              </a:lnTo>
              <a:lnTo>
                <a:pt x="2174490" y="377390"/>
              </a:lnTo>
              <a:lnTo>
                <a:pt x="2174490" y="7547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D5297A-718E-4177-A75F-2F1AB93CA8D6}">
      <dsp:nvSpPr>
        <dsp:cNvPr id="0" name=""/>
        <dsp:cNvSpPr/>
      </dsp:nvSpPr>
      <dsp:spPr>
        <a:xfrm>
          <a:off x="3083309" y="1798278"/>
          <a:ext cx="2174490" cy="754781"/>
        </a:xfrm>
        <a:custGeom>
          <a:avLst/>
          <a:gdLst/>
          <a:ahLst/>
          <a:cxnLst/>
          <a:rect l="0" t="0" r="0" b="0"/>
          <a:pathLst>
            <a:path>
              <a:moveTo>
                <a:pt x="2174490" y="0"/>
              </a:moveTo>
              <a:lnTo>
                <a:pt x="2174490" y="377390"/>
              </a:lnTo>
              <a:lnTo>
                <a:pt x="0" y="377390"/>
              </a:lnTo>
              <a:lnTo>
                <a:pt x="0" y="7547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5FB6A-A7BD-467F-AE75-402C3DD2B63C}">
      <dsp:nvSpPr>
        <dsp:cNvPr id="0" name=""/>
        <dsp:cNvSpPr/>
      </dsp:nvSpPr>
      <dsp:spPr>
        <a:xfrm>
          <a:off x="3460700" y="1178"/>
          <a:ext cx="3594199" cy="1797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Mom and Dad</a:t>
          </a:r>
          <a:endParaRPr lang="en-US" sz="6100" kern="1200" dirty="0"/>
        </a:p>
      </dsp:txBody>
      <dsp:txXfrm>
        <a:off x="3460700" y="1178"/>
        <a:ext cx="3594199" cy="1797099"/>
      </dsp:txXfrm>
    </dsp:sp>
    <dsp:sp modelId="{29FC4AD2-09AC-4FEA-8F8A-65557FCC3DA4}">
      <dsp:nvSpPr>
        <dsp:cNvPr id="0" name=""/>
        <dsp:cNvSpPr/>
      </dsp:nvSpPr>
      <dsp:spPr>
        <a:xfrm>
          <a:off x="1286209" y="2553059"/>
          <a:ext cx="3594199" cy="1797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Susan</a:t>
          </a:r>
          <a:endParaRPr lang="en-US" sz="6100" kern="1200" dirty="0"/>
        </a:p>
      </dsp:txBody>
      <dsp:txXfrm>
        <a:off x="1286209" y="2553059"/>
        <a:ext cx="3594199" cy="1797099"/>
      </dsp:txXfrm>
    </dsp:sp>
    <dsp:sp modelId="{6F0666B4-9476-4256-B946-72B5B6248019}">
      <dsp:nvSpPr>
        <dsp:cNvPr id="0" name=""/>
        <dsp:cNvSpPr/>
      </dsp:nvSpPr>
      <dsp:spPr>
        <a:xfrm>
          <a:off x="5635190" y="2553059"/>
          <a:ext cx="3594199" cy="1797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Jim</a:t>
          </a:r>
          <a:endParaRPr lang="en-US" sz="6100" kern="1200" dirty="0"/>
        </a:p>
      </dsp:txBody>
      <dsp:txXfrm>
        <a:off x="5635190" y="2553059"/>
        <a:ext cx="3594199" cy="1797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AECDA-683D-44B0-BE4A-7F0346A791BF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8FA9D-DE6A-450D-A0FF-BD01E685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8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8FA9D-DE6A-450D-A0FF-BD01E68541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breeze.wav"/>
          </p:stSnd>
        </p:sndAc>
      </p:transition>
    </mc:Choice>
    <mc:Fallback xmlns="">
      <p:transition spd="slow">
        <p:split orient="vert"/>
        <p:sndAc>
          <p:stSnd>
            <p:snd r:embed="rId3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6F34-04AA-48E8-B651-D9ED3BB18A2D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AC6B4-79CF-43B5-917F-18122880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breeze.wav"/>
          </p:stSnd>
        </p:sndAc>
      </p:transition>
    </mc:Choice>
    <mc:Fallback xmlns="">
      <p:transition spd="slow">
        <p:split orient="vert"/>
        <p:sndAc>
          <p:stSnd>
            <p:snd r:embed="rId14" name="breez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My Family Tree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808" y="3743706"/>
            <a:ext cx="9144000" cy="2555494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Susan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breeze.wav"/>
          </p:stSnd>
        </p:sndAc>
      </p:transition>
    </mc:Choice>
    <mc:Fallback xmlns="">
      <p:transition spd="slow">
        <p:split orient="vert"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Relatives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Mom and Dad</a:t>
            </a:r>
          </a:p>
          <a:p>
            <a:r>
              <a:rPr lang="en-US" dirty="0" smtClean="0"/>
              <a:t>Grandparents</a:t>
            </a:r>
          </a:p>
          <a:p>
            <a:r>
              <a:rPr lang="en-US" dirty="0" smtClean="0"/>
              <a:t>Siblings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32" y="1825624"/>
            <a:ext cx="4689057" cy="4630275"/>
          </a:xfrm>
        </p:spPr>
      </p:pic>
    </p:spTree>
    <p:extLst>
      <p:ext uri="{BB962C8B-B14F-4D97-AF65-F5344CB8AC3E}">
        <p14:creationId xmlns:p14="http://schemas.microsoft.com/office/powerpoint/2010/main" val="468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breeze.wav"/>
          </p:stSnd>
        </p:sndAc>
      </p:transition>
    </mc:Choice>
    <mc:Fallback xmlns="">
      <p:transition spd="slow">
        <p:split orient="vert"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Jones Family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906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29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breeze.wav"/>
          </p:stSnd>
        </p:sndAc>
      </p:transition>
    </mc:Choice>
    <mc:Fallback xmlns="">
      <p:transition spd="slow">
        <p:split orient="vert"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My parents were married in</a:t>
            </a:r>
          </a:p>
          <a:p>
            <a:r>
              <a:rPr lang="en-US" dirty="0" smtClean="0"/>
              <a:t>My brother was born in</a:t>
            </a:r>
            <a:endParaRPr lang="en-US" dirty="0"/>
          </a:p>
        </p:txBody>
      </p:sp>
      <p:pic>
        <p:nvPicPr>
          <p:cNvPr id="7" name="Wildlif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4160" y="2543175"/>
            <a:ext cx="3489639" cy="1962922"/>
          </a:xfrm>
        </p:spPr>
      </p:pic>
    </p:spTree>
    <p:extLst>
      <p:ext uri="{BB962C8B-B14F-4D97-AF65-F5344CB8AC3E}">
        <p14:creationId xmlns:p14="http://schemas.microsoft.com/office/powerpoint/2010/main" val="34772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breeze.wav"/>
          </p:stSnd>
        </p:sndAc>
      </p:transition>
    </mc:Choice>
    <mc:Fallback xmlns="">
      <p:transition spd="slow">
        <p:split orient="vert"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A0743C80BF9B448DF32E8690E750E6" ma:contentTypeVersion="0" ma:contentTypeDescription="Create a new document." ma:contentTypeScope="" ma:versionID="8403b90ce162cdd128112ddc6bfcefc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C44763-D099-4AE4-A45E-8B4A52FDD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9FC5947-5F92-47D0-8828-25FEF3AE12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B2159B-005A-4607-9C5E-A92FCAADC258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32</Words>
  <Application>Microsoft Office PowerPoint</Application>
  <PresentationFormat>Widescreen</PresentationFormat>
  <Paragraphs>17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Algerian</vt:lpstr>
      <vt:lpstr>Arial</vt:lpstr>
      <vt:lpstr>Calibri</vt:lpstr>
      <vt:lpstr>Calibri Light</vt:lpstr>
      <vt:lpstr>Office Theme</vt:lpstr>
      <vt:lpstr>My Family Tree</vt:lpstr>
      <vt:lpstr>Relatives</vt:lpstr>
      <vt:lpstr>Jones Family</vt:lpstr>
      <vt:lpstr>Dates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Family Tree</dc:title>
  <dc:creator>Tuckahoe Staff Users TUSTF</dc:creator>
  <cp:lastModifiedBy>Emily Mandelbaum</cp:lastModifiedBy>
  <cp:revision>8</cp:revision>
  <dcterms:created xsi:type="dcterms:W3CDTF">2014-12-03T20:26:33Z</dcterms:created>
  <dcterms:modified xsi:type="dcterms:W3CDTF">2019-05-03T16:00:40Z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0x0101004BA0743C80BF9B448DF32E8690E750E6</vt:lpwstr>
  </property>
</Properties>
</file>