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7"/>
  </p:notesMasterIdLst>
  <p:sldIdLst>
    <p:sldId id="256" r:id="rId2"/>
    <p:sldId id="258" r:id="rId3"/>
    <p:sldId id="260" r:id="rId4"/>
    <p:sldId id="266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41" autoAdjust="0"/>
  </p:normalViewPr>
  <p:slideViewPr>
    <p:cSldViewPr snapToGrid="0">
      <p:cViewPr varScale="1">
        <p:scale>
          <a:sx n="57" d="100"/>
          <a:sy n="57" d="100"/>
        </p:scale>
        <p:origin x="72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1F637-E9C1-41A2-8BF1-4319AF6AC5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CC0476-D5D4-4CFD-AF2B-FA81E85C6A2C}">
      <dgm:prSet phldrT="[Text]"/>
      <dgm:spPr/>
      <dgm:t>
        <a:bodyPr/>
        <a:lstStyle/>
        <a:p>
          <a:r>
            <a:rPr lang="en-US" dirty="0"/>
            <a:t>President</a:t>
          </a:r>
        </a:p>
      </dgm:t>
    </dgm:pt>
    <dgm:pt modelId="{2D74D035-7512-4405-92ED-9EBF001F39BB}" type="parTrans" cxnId="{D7074740-F859-43AD-BA2C-00F9FB495790}">
      <dgm:prSet/>
      <dgm:spPr/>
      <dgm:t>
        <a:bodyPr/>
        <a:lstStyle/>
        <a:p>
          <a:endParaRPr lang="en-US"/>
        </a:p>
      </dgm:t>
    </dgm:pt>
    <dgm:pt modelId="{6175E46C-EF79-4F3E-9A68-203DE75850D4}" type="sibTrans" cxnId="{D7074740-F859-43AD-BA2C-00F9FB495790}">
      <dgm:prSet/>
      <dgm:spPr/>
      <dgm:t>
        <a:bodyPr/>
        <a:lstStyle/>
        <a:p>
          <a:endParaRPr lang="en-US"/>
        </a:p>
      </dgm:t>
    </dgm:pt>
    <dgm:pt modelId="{2A8CA308-413A-4ECB-89B3-334E85310CC8}">
      <dgm:prSet phldrT="[Text]"/>
      <dgm:spPr/>
      <dgm:t>
        <a:bodyPr/>
        <a:lstStyle/>
        <a:p>
          <a:r>
            <a:rPr lang="en-US" dirty="0"/>
            <a:t>Vice President</a:t>
          </a:r>
        </a:p>
      </dgm:t>
    </dgm:pt>
    <dgm:pt modelId="{C903BA59-E358-4847-AE02-D8E8BE96B2B6}" type="parTrans" cxnId="{92ABD627-7782-4D21-9DCA-78E19CD74031}">
      <dgm:prSet/>
      <dgm:spPr/>
      <dgm:t>
        <a:bodyPr/>
        <a:lstStyle/>
        <a:p>
          <a:endParaRPr lang="en-US"/>
        </a:p>
      </dgm:t>
    </dgm:pt>
    <dgm:pt modelId="{BE6A3C90-76C0-4E5D-8221-B98DD3221557}" type="sibTrans" cxnId="{92ABD627-7782-4D21-9DCA-78E19CD74031}">
      <dgm:prSet/>
      <dgm:spPr/>
      <dgm:t>
        <a:bodyPr/>
        <a:lstStyle/>
        <a:p>
          <a:endParaRPr lang="en-US"/>
        </a:p>
      </dgm:t>
    </dgm:pt>
    <dgm:pt modelId="{F5A8BF1C-34CB-4BFF-9058-B6EF9EBA4CF1}">
      <dgm:prSet phldrT="[Text]"/>
      <dgm:spPr/>
      <dgm:t>
        <a:bodyPr/>
        <a:lstStyle/>
        <a:p>
          <a:r>
            <a:rPr lang="en-US" dirty="0"/>
            <a:t>Secretary </a:t>
          </a:r>
        </a:p>
      </dgm:t>
    </dgm:pt>
    <dgm:pt modelId="{58D35F86-5E7A-4754-A0F5-29B9CE88C469}" type="parTrans" cxnId="{0F2AD150-5BDA-4DBC-8670-D8135DDADF0C}">
      <dgm:prSet/>
      <dgm:spPr/>
      <dgm:t>
        <a:bodyPr/>
        <a:lstStyle/>
        <a:p>
          <a:endParaRPr lang="en-US"/>
        </a:p>
      </dgm:t>
    </dgm:pt>
    <dgm:pt modelId="{721B90D3-7178-4DB2-AF22-879C3698C7AC}" type="sibTrans" cxnId="{0F2AD150-5BDA-4DBC-8670-D8135DDADF0C}">
      <dgm:prSet/>
      <dgm:spPr/>
      <dgm:t>
        <a:bodyPr/>
        <a:lstStyle/>
        <a:p>
          <a:endParaRPr lang="en-US"/>
        </a:p>
      </dgm:t>
    </dgm:pt>
    <dgm:pt modelId="{51765028-2260-4EE5-B5E5-B626B30447C1}">
      <dgm:prSet phldrT="[Text]"/>
      <dgm:spPr/>
      <dgm:t>
        <a:bodyPr/>
        <a:lstStyle/>
        <a:p>
          <a:r>
            <a:rPr lang="en-US" dirty="0"/>
            <a:t>Treasurer</a:t>
          </a:r>
        </a:p>
      </dgm:t>
    </dgm:pt>
    <dgm:pt modelId="{9F61D9C1-D520-43BB-822D-D0E000A9E732}" type="parTrans" cxnId="{A116DDB5-8854-4691-9AE6-BBDA99061311}">
      <dgm:prSet/>
      <dgm:spPr/>
      <dgm:t>
        <a:bodyPr/>
        <a:lstStyle/>
        <a:p>
          <a:endParaRPr lang="en-US"/>
        </a:p>
      </dgm:t>
    </dgm:pt>
    <dgm:pt modelId="{D6142373-45F1-458C-BCA2-2AA8BED99E03}" type="sibTrans" cxnId="{A116DDB5-8854-4691-9AE6-BBDA99061311}">
      <dgm:prSet/>
      <dgm:spPr/>
      <dgm:t>
        <a:bodyPr/>
        <a:lstStyle/>
        <a:p>
          <a:endParaRPr lang="en-US"/>
        </a:p>
      </dgm:t>
    </dgm:pt>
    <dgm:pt modelId="{9203B8AF-3F92-4702-94BF-885D64F74B83}" type="pres">
      <dgm:prSet presAssocID="{01B1F637-E9C1-41A2-8BF1-4319AF6AC5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0581BD0-BE92-4328-B5CF-2EE4FE884973}" type="pres">
      <dgm:prSet presAssocID="{CBCC0476-D5D4-4CFD-AF2B-FA81E85C6A2C}" presName="hierRoot1" presStyleCnt="0">
        <dgm:presLayoutVars>
          <dgm:hierBranch val="init"/>
        </dgm:presLayoutVars>
      </dgm:prSet>
      <dgm:spPr/>
    </dgm:pt>
    <dgm:pt modelId="{3741A82E-AB6B-4AD6-AEB1-459548BF4CF1}" type="pres">
      <dgm:prSet presAssocID="{CBCC0476-D5D4-4CFD-AF2B-FA81E85C6A2C}" presName="rootComposite1" presStyleCnt="0"/>
      <dgm:spPr/>
    </dgm:pt>
    <dgm:pt modelId="{2020F8DF-FA5E-45AB-A7B9-ECA746B2EDE0}" type="pres">
      <dgm:prSet presAssocID="{CBCC0476-D5D4-4CFD-AF2B-FA81E85C6A2C}" presName="rootText1" presStyleLbl="node0" presStyleIdx="0" presStyleCnt="1">
        <dgm:presLayoutVars>
          <dgm:chPref val="3"/>
        </dgm:presLayoutVars>
      </dgm:prSet>
      <dgm:spPr/>
    </dgm:pt>
    <dgm:pt modelId="{3528441A-0F8E-4928-8A1F-2A9E185ED2E1}" type="pres">
      <dgm:prSet presAssocID="{CBCC0476-D5D4-4CFD-AF2B-FA81E85C6A2C}" presName="rootConnector1" presStyleLbl="node1" presStyleIdx="0" presStyleCnt="0"/>
      <dgm:spPr/>
    </dgm:pt>
    <dgm:pt modelId="{32D5FC5A-A367-41E4-A5D2-B0999FFCD440}" type="pres">
      <dgm:prSet presAssocID="{CBCC0476-D5D4-4CFD-AF2B-FA81E85C6A2C}" presName="hierChild2" presStyleCnt="0"/>
      <dgm:spPr/>
    </dgm:pt>
    <dgm:pt modelId="{A4AC5F9D-185D-48CF-A477-8997688BB4D5}" type="pres">
      <dgm:prSet presAssocID="{C903BA59-E358-4847-AE02-D8E8BE96B2B6}" presName="Name37" presStyleLbl="parChTrans1D2" presStyleIdx="0" presStyleCnt="3"/>
      <dgm:spPr/>
    </dgm:pt>
    <dgm:pt modelId="{37209A63-2F2A-4ED4-9E46-82EC911CE52C}" type="pres">
      <dgm:prSet presAssocID="{2A8CA308-413A-4ECB-89B3-334E85310CC8}" presName="hierRoot2" presStyleCnt="0">
        <dgm:presLayoutVars>
          <dgm:hierBranch val="init"/>
        </dgm:presLayoutVars>
      </dgm:prSet>
      <dgm:spPr/>
    </dgm:pt>
    <dgm:pt modelId="{82A38509-6692-4A27-BA70-B2E52C16BD9F}" type="pres">
      <dgm:prSet presAssocID="{2A8CA308-413A-4ECB-89B3-334E85310CC8}" presName="rootComposite" presStyleCnt="0"/>
      <dgm:spPr/>
    </dgm:pt>
    <dgm:pt modelId="{6C1CD271-E77B-4999-B1B1-6AC6CB34FBE3}" type="pres">
      <dgm:prSet presAssocID="{2A8CA308-413A-4ECB-89B3-334E85310CC8}" presName="rootText" presStyleLbl="node2" presStyleIdx="0" presStyleCnt="3">
        <dgm:presLayoutVars>
          <dgm:chPref val="3"/>
        </dgm:presLayoutVars>
      </dgm:prSet>
      <dgm:spPr/>
    </dgm:pt>
    <dgm:pt modelId="{FB8B4817-5C94-4D19-9F64-45B3A98EB293}" type="pres">
      <dgm:prSet presAssocID="{2A8CA308-413A-4ECB-89B3-334E85310CC8}" presName="rootConnector" presStyleLbl="node2" presStyleIdx="0" presStyleCnt="3"/>
      <dgm:spPr/>
    </dgm:pt>
    <dgm:pt modelId="{593DE9CF-FB7D-4EDC-B085-68ED539B4F7B}" type="pres">
      <dgm:prSet presAssocID="{2A8CA308-413A-4ECB-89B3-334E85310CC8}" presName="hierChild4" presStyleCnt="0"/>
      <dgm:spPr/>
    </dgm:pt>
    <dgm:pt modelId="{72579777-43B6-4C24-8416-C68BE388A3CE}" type="pres">
      <dgm:prSet presAssocID="{2A8CA308-413A-4ECB-89B3-334E85310CC8}" presName="hierChild5" presStyleCnt="0"/>
      <dgm:spPr/>
    </dgm:pt>
    <dgm:pt modelId="{4323CE49-14B1-4A4C-86CF-ED7BAC0687F8}" type="pres">
      <dgm:prSet presAssocID="{58D35F86-5E7A-4754-A0F5-29B9CE88C469}" presName="Name37" presStyleLbl="parChTrans1D2" presStyleIdx="1" presStyleCnt="3"/>
      <dgm:spPr/>
    </dgm:pt>
    <dgm:pt modelId="{7FD8BFAF-57FF-456F-B302-0AC823F37402}" type="pres">
      <dgm:prSet presAssocID="{F5A8BF1C-34CB-4BFF-9058-B6EF9EBA4CF1}" presName="hierRoot2" presStyleCnt="0">
        <dgm:presLayoutVars>
          <dgm:hierBranch val="init"/>
        </dgm:presLayoutVars>
      </dgm:prSet>
      <dgm:spPr/>
    </dgm:pt>
    <dgm:pt modelId="{F22F7F38-932D-461D-BA29-84D32F2D60E3}" type="pres">
      <dgm:prSet presAssocID="{F5A8BF1C-34CB-4BFF-9058-B6EF9EBA4CF1}" presName="rootComposite" presStyleCnt="0"/>
      <dgm:spPr/>
    </dgm:pt>
    <dgm:pt modelId="{43D730B0-6660-4D61-A39C-1BECABFB51AD}" type="pres">
      <dgm:prSet presAssocID="{F5A8BF1C-34CB-4BFF-9058-B6EF9EBA4CF1}" presName="rootText" presStyleLbl="node2" presStyleIdx="1" presStyleCnt="3">
        <dgm:presLayoutVars>
          <dgm:chPref val="3"/>
        </dgm:presLayoutVars>
      </dgm:prSet>
      <dgm:spPr/>
    </dgm:pt>
    <dgm:pt modelId="{80C7E809-1589-4CCA-912B-B9F494DC7A12}" type="pres">
      <dgm:prSet presAssocID="{F5A8BF1C-34CB-4BFF-9058-B6EF9EBA4CF1}" presName="rootConnector" presStyleLbl="node2" presStyleIdx="1" presStyleCnt="3"/>
      <dgm:spPr/>
    </dgm:pt>
    <dgm:pt modelId="{2BAFD231-90DC-45AF-9AC7-2C5A9BFB7752}" type="pres">
      <dgm:prSet presAssocID="{F5A8BF1C-34CB-4BFF-9058-B6EF9EBA4CF1}" presName="hierChild4" presStyleCnt="0"/>
      <dgm:spPr/>
    </dgm:pt>
    <dgm:pt modelId="{CAA3DB77-C6A8-45A3-8A7D-C2B735360F2D}" type="pres">
      <dgm:prSet presAssocID="{F5A8BF1C-34CB-4BFF-9058-B6EF9EBA4CF1}" presName="hierChild5" presStyleCnt="0"/>
      <dgm:spPr/>
    </dgm:pt>
    <dgm:pt modelId="{683363ED-DE45-40DE-9A76-52EBD0833D08}" type="pres">
      <dgm:prSet presAssocID="{9F61D9C1-D520-43BB-822D-D0E000A9E732}" presName="Name37" presStyleLbl="parChTrans1D2" presStyleIdx="2" presStyleCnt="3"/>
      <dgm:spPr/>
    </dgm:pt>
    <dgm:pt modelId="{DD56F249-0168-43F0-8DDD-66776C589987}" type="pres">
      <dgm:prSet presAssocID="{51765028-2260-4EE5-B5E5-B626B30447C1}" presName="hierRoot2" presStyleCnt="0">
        <dgm:presLayoutVars>
          <dgm:hierBranch val="init"/>
        </dgm:presLayoutVars>
      </dgm:prSet>
      <dgm:spPr/>
    </dgm:pt>
    <dgm:pt modelId="{71EBC65F-9840-460D-886D-DFEC63B6FFE6}" type="pres">
      <dgm:prSet presAssocID="{51765028-2260-4EE5-B5E5-B626B30447C1}" presName="rootComposite" presStyleCnt="0"/>
      <dgm:spPr/>
    </dgm:pt>
    <dgm:pt modelId="{3655F01B-C7E5-4633-8942-6B02D0921719}" type="pres">
      <dgm:prSet presAssocID="{51765028-2260-4EE5-B5E5-B626B30447C1}" presName="rootText" presStyleLbl="node2" presStyleIdx="2" presStyleCnt="3">
        <dgm:presLayoutVars>
          <dgm:chPref val="3"/>
        </dgm:presLayoutVars>
      </dgm:prSet>
      <dgm:spPr/>
    </dgm:pt>
    <dgm:pt modelId="{FC4034FE-A754-41EF-838B-853D9E135CDB}" type="pres">
      <dgm:prSet presAssocID="{51765028-2260-4EE5-B5E5-B626B30447C1}" presName="rootConnector" presStyleLbl="node2" presStyleIdx="2" presStyleCnt="3"/>
      <dgm:spPr/>
    </dgm:pt>
    <dgm:pt modelId="{7A346ED1-4C6D-43A3-BA82-19636F1F7AD2}" type="pres">
      <dgm:prSet presAssocID="{51765028-2260-4EE5-B5E5-B626B30447C1}" presName="hierChild4" presStyleCnt="0"/>
      <dgm:spPr/>
    </dgm:pt>
    <dgm:pt modelId="{06D59DE9-EA9D-47E3-B264-EF5C70CD823B}" type="pres">
      <dgm:prSet presAssocID="{51765028-2260-4EE5-B5E5-B626B30447C1}" presName="hierChild5" presStyleCnt="0"/>
      <dgm:spPr/>
    </dgm:pt>
    <dgm:pt modelId="{405024B5-0A7E-421E-A526-E5B2EF4848EF}" type="pres">
      <dgm:prSet presAssocID="{CBCC0476-D5D4-4CFD-AF2B-FA81E85C6A2C}" presName="hierChild3" presStyleCnt="0"/>
      <dgm:spPr/>
    </dgm:pt>
  </dgm:ptLst>
  <dgm:cxnLst>
    <dgm:cxn modelId="{3B500F05-D075-4DDF-835B-8FC666C75F71}" type="presOf" srcId="{F5A8BF1C-34CB-4BFF-9058-B6EF9EBA4CF1}" destId="{43D730B0-6660-4D61-A39C-1BECABFB51AD}" srcOrd="0" destOrd="0" presId="urn:microsoft.com/office/officeart/2005/8/layout/orgChart1"/>
    <dgm:cxn modelId="{8F60610D-48A0-46DB-9D80-56B14D7A993A}" type="presOf" srcId="{51765028-2260-4EE5-B5E5-B626B30447C1}" destId="{3655F01B-C7E5-4633-8942-6B02D0921719}" srcOrd="0" destOrd="0" presId="urn:microsoft.com/office/officeart/2005/8/layout/orgChart1"/>
    <dgm:cxn modelId="{CCBBD40D-D564-4B8A-9F61-D8882E972C40}" type="presOf" srcId="{F5A8BF1C-34CB-4BFF-9058-B6EF9EBA4CF1}" destId="{80C7E809-1589-4CCA-912B-B9F494DC7A12}" srcOrd="1" destOrd="0" presId="urn:microsoft.com/office/officeart/2005/8/layout/orgChart1"/>
    <dgm:cxn modelId="{4C99881F-5E49-46A8-9920-3B8A5AD9BC95}" type="presOf" srcId="{C903BA59-E358-4847-AE02-D8E8BE96B2B6}" destId="{A4AC5F9D-185D-48CF-A477-8997688BB4D5}" srcOrd="0" destOrd="0" presId="urn:microsoft.com/office/officeart/2005/8/layout/orgChart1"/>
    <dgm:cxn modelId="{A71AF523-F14D-4F9C-84D1-0A8F0E800B6B}" type="presOf" srcId="{9F61D9C1-D520-43BB-822D-D0E000A9E732}" destId="{683363ED-DE45-40DE-9A76-52EBD0833D08}" srcOrd="0" destOrd="0" presId="urn:microsoft.com/office/officeart/2005/8/layout/orgChart1"/>
    <dgm:cxn modelId="{92ABD627-7782-4D21-9DCA-78E19CD74031}" srcId="{CBCC0476-D5D4-4CFD-AF2B-FA81E85C6A2C}" destId="{2A8CA308-413A-4ECB-89B3-334E85310CC8}" srcOrd="0" destOrd="0" parTransId="{C903BA59-E358-4847-AE02-D8E8BE96B2B6}" sibTransId="{BE6A3C90-76C0-4E5D-8221-B98DD3221557}"/>
    <dgm:cxn modelId="{D7074740-F859-43AD-BA2C-00F9FB495790}" srcId="{01B1F637-E9C1-41A2-8BF1-4319AF6AC5EC}" destId="{CBCC0476-D5D4-4CFD-AF2B-FA81E85C6A2C}" srcOrd="0" destOrd="0" parTransId="{2D74D035-7512-4405-92ED-9EBF001F39BB}" sibTransId="{6175E46C-EF79-4F3E-9A68-203DE75850D4}"/>
    <dgm:cxn modelId="{D244CB6D-2E0F-4943-9DA7-E127479D131C}" type="presOf" srcId="{2A8CA308-413A-4ECB-89B3-334E85310CC8}" destId="{6C1CD271-E77B-4999-B1B1-6AC6CB34FBE3}" srcOrd="0" destOrd="0" presId="urn:microsoft.com/office/officeart/2005/8/layout/orgChart1"/>
    <dgm:cxn modelId="{0F2AD150-5BDA-4DBC-8670-D8135DDADF0C}" srcId="{CBCC0476-D5D4-4CFD-AF2B-FA81E85C6A2C}" destId="{F5A8BF1C-34CB-4BFF-9058-B6EF9EBA4CF1}" srcOrd="1" destOrd="0" parTransId="{58D35F86-5E7A-4754-A0F5-29B9CE88C469}" sibTransId="{721B90D3-7178-4DB2-AF22-879C3698C7AC}"/>
    <dgm:cxn modelId="{75E4F171-E77D-4AFC-BB6C-A3805CFD826B}" type="presOf" srcId="{2A8CA308-413A-4ECB-89B3-334E85310CC8}" destId="{FB8B4817-5C94-4D19-9F64-45B3A98EB293}" srcOrd="1" destOrd="0" presId="urn:microsoft.com/office/officeart/2005/8/layout/orgChart1"/>
    <dgm:cxn modelId="{CCB7B189-1088-4605-8B5C-501C8861CA22}" type="presOf" srcId="{58D35F86-5E7A-4754-A0F5-29B9CE88C469}" destId="{4323CE49-14B1-4A4C-86CF-ED7BAC0687F8}" srcOrd="0" destOrd="0" presId="urn:microsoft.com/office/officeart/2005/8/layout/orgChart1"/>
    <dgm:cxn modelId="{EFD6988E-FB3C-4FF8-B96C-0567B6688D06}" type="presOf" srcId="{51765028-2260-4EE5-B5E5-B626B30447C1}" destId="{FC4034FE-A754-41EF-838B-853D9E135CDB}" srcOrd="1" destOrd="0" presId="urn:microsoft.com/office/officeart/2005/8/layout/orgChart1"/>
    <dgm:cxn modelId="{BAD89FA6-ADB4-4E77-80BE-E04DDB22617D}" type="presOf" srcId="{01B1F637-E9C1-41A2-8BF1-4319AF6AC5EC}" destId="{9203B8AF-3F92-4702-94BF-885D64F74B83}" srcOrd="0" destOrd="0" presId="urn:microsoft.com/office/officeart/2005/8/layout/orgChart1"/>
    <dgm:cxn modelId="{A116DDB5-8854-4691-9AE6-BBDA99061311}" srcId="{CBCC0476-D5D4-4CFD-AF2B-FA81E85C6A2C}" destId="{51765028-2260-4EE5-B5E5-B626B30447C1}" srcOrd="2" destOrd="0" parTransId="{9F61D9C1-D520-43BB-822D-D0E000A9E732}" sibTransId="{D6142373-45F1-458C-BCA2-2AA8BED99E03}"/>
    <dgm:cxn modelId="{B67942C4-063D-4BA5-B124-CB63893A7FA9}" type="presOf" srcId="{CBCC0476-D5D4-4CFD-AF2B-FA81E85C6A2C}" destId="{3528441A-0F8E-4928-8A1F-2A9E185ED2E1}" srcOrd="1" destOrd="0" presId="urn:microsoft.com/office/officeart/2005/8/layout/orgChart1"/>
    <dgm:cxn modelId="{5CAC9CE4-B27D-481E-B1A0-9F4D45AD7185}" type="presOf" srcId="{CBCC0476-D5D4-4CFD-AF2B-FA81E85C6A2C}" destId="{2020F8DF-FA5E-45AB-A7B9-ECA746B2EDE0}" srcOrd="0" destOrd="0" presId="urn:microsoft.com/office/officeart/2005/8/layout/orgChart1"/>
    <dgm:cxn modelId="{12BE6BD9-8F28-4A8B-AD9E-0C9799DB72EA}" type="presParOf" srcId="{9203B8AF-3F92-4702-94BF-885D64F74B83}" destId="{B0581BD0-BE92-4328-B5CF-2EE4FE884973}" srcOrd="0" destOrd="0" presId="urn:microsoft.com/office/officeart/2005/8/layout/orgChart1"/>
    <dgm:cxn modelId="{3CC49AB0-02A0-40B4-85DA-CD51C1ACD8B2}" type="presParOf" srcId="{B0581BD0-BE92-4328-B5CF-2EE4FE884973}" destId="{3741A82E-AB6B-4AD6-AEB1-459548BF4CF1}" srcOrd="0" destOrd="0" presId="urn:microsoft.com/office/officeart/2005/8/layout/orgChart1"/>
    <dgm:cxn modelId="{397E99DC-BD8A-4C30-AC23-9DD656C4F3FE}" type="presParOf" srcId="{3741A82E-AB6B-4AD6-AEB1-459548BF4CF1}" destId="{2020F8DF-FA5E-45AB-A7B9-ECA746B2EDE0}" srcOrd="0" destOrd="0" presId="urn:microsoft.com/office/officeart/2005/8/layout/orgChart1"/>
    <dgm:cxn modelId="{8E8B0BBB-418F-426C-B00A-B833A3300DA4}" type="presParOf" srcId="{3741A82E-AB6B-4AD6-AEB1-459548BF4CF1}" destId="{3528441A-0F8E-4928-8A1F-2A9E185ED2E1}" srcOrd="1" destOrd="0" presId="urn:microsoft.com/office/officeart/2005/8/layout/orgChart1"/>
    <dgm:cxn modelId="{47943DD0-DB4C-4469-9ECC-5797CEE17B4E}" type="presParOf" srcId="{B0581BD0-BE92-4328-B5CF-2EE4FE884973}" destId="{32D5FC5A-A367-41E4-A5D2-B0999FFCD440}" srcOrd="1" destOrd="0" presId="urn:microsoft.com/office/officeart/2005/8/layout/orgChart1"/>
    <dgm:cxn modelId="{EE19B079-35A5-4E61-AEF9-0046D79B672F}" type="presParOf" srcId="{32D5FC5A-A367-41E4-A5D2-B0999FFCD440}" destId="{A4AC5F9D-185D-48CF-A477-8997688BB4D5}" srcOrd="0" destOrd="0" presId="urn:microsoft.com/office/officeart/2005/8/layout/orgChart1"/>
    <dgm:cxn modelId="{EEF43272-2E28-42F5-AC71-D399BDCBFC6D}" type="presParOf" srcId="{32D5FC5A-A367-41E4-A5D2-B0999FFCD440}" destId="{37209A63-2F2A-4ED4-9E46-82EC911CE52C}" srcOrd="1" destOrd="0" presId="urn:microsoft.com/office/officeart/2005/8/layout/orgChart1"/>
    <dgm:cxn modelId="{275FBFE0-CAFB-4F9D-90AB-8486E5151DB2}" type="presParOf" srcId="{37209A63-2F2A-4ED4-9E46-82EC911CE52C}" destId="{82A38509-6692-4A27-BA70-B2E52C16BD9F}" srcOrd="0" destOrd="0" presId="urn:microsoft.com/office/officeart/2005/8/layout/orgChart1"/>
    <dgm:cxn modelId="{334CC6EB-127A-4EF4-A2DC-7BCC8139B7DA}" type="presParOf" srcId="{82A38509-6692-4A27-BA70-B2E52C16BD9F}" destId="{6C1CD271-E77B-4999-B1B1-6AC6CB34FBE3}" srcOrd="0" destOrd="0" presId="urn:microsoft.com/office/officeart/2005/8/layout/orgChart1"/>
    <dgm:cxn modelId="{A303723F-30D8-4A4B-BBC0-ACAD3A7DDF5E}" type="presParOf" srcId="{82A38509-6692-4A27-BA70-B2E52C16BD9F}" destId="{FB8B4817-5C94-4D19-9F64-45B3A98EB293}" srcOrd="1" destOrd="0" presId="urn:microsoft.com/office/officeart/2005/8/layout/orgChart1"/>
    <dgm:cxn modelId="{3C268715-EFCF-41BB-8311-B8A047064EF5}" type="presParOf" srcId="{37209A63-2F2A-4ED4-9E46-82EC911CE52C}" destId="{593DE9CF-FB7D-4EDC-B085-68ED539B4F7B}" srcOrd="1" destOrd="0" presId="urn:microsoft.com/office/officeart/2005/8/layout/orgChart1"/>
    <dgm:cxn modelId="{E4C7A6A2-4E60-4096-8EA2-1CD3031621F0}" type="presParOf" srcId="{37209A63-2F2A-4ED4-9E46-82EC911CE52C}" destId="{72579777-43B6-4C24-8416-C68BE388A3CE}" srcOrd="2" destOrd="0" presId="urn:microsoft.com/office/officeart/2005/8/layout/orgChart1"/>
    <dgm:cxn modelId="{0746FFF7-CC41-4C0C-8D1F-357C57A6879E}" type="presParOf" srcId="{32D5FC5A-A367-41E4-A5D2-B0999FFCD440}" destId="{4323CE49-14B1-4A4C-86CF-ED7BAC0687F8}" srcOrd="2" destOrd="0" presId="urn:microsoft.com/office/officeart/2005/8/layout/orgChart1"/>
    <dgm:cxn modelId="{2B3D0A98-F7E0-4644-84E0-4FB1BBFD94C2}" type="presParOf" srcId="{32D5FC5A-A367-41E4-A5D2-B0999FFCD440}" destId="{7FD8BFAF-57FF-456F-B302-0AC823F37402}" srcOrd="3" destOrd="0" presId="urn:microsoft.com/office/officeart/2005/8/layout/orgChart1"/>
    <dgm:cxn modelId="{A59B9127-55D5-4405-85D0-1722F4125C18}" type="presParOf" srcId="{7FD8BFAF-57FF-456F-B302-0AC823F37402}" destId="{F22F7F38-932D-461D-BA29-84D32F2D60E3}" srcOrd="0" destOrd="0" presId="urn:microsoft.com/office/officeart/2005/8/layout/orgChart1"/>
    <dgm:cxn modelId="{58114995-E5E9-408E-80E0-EFFDC016DF55}" type="presParOf" srcId="{F22F7F38-932D-461D-BA29-84D32F2D60E3}" destId="{43D730B0-6660-4D61-A39C-1BECABFB51AD}" srcOrd="0" destOrd="0" presId="urn:microsoft.com/office/officeart/2005/8/layout/orgChart1"/>
    <dgm:cxn modelId="{5FD47E80-439E-4129-9E40-11FBD69888E4}" type="presParOf" srcId="{F22F7F38-932D-461D-BA29-84D32F2D60E3}" destId="{80C7E809-1589-4CCA-912B-B9F494DC7A12}" srcOrd="1" destOrd="0" presId="urn:microsoft.com/office/officeart/2005/8/layout/orgChart1"/>
    <dgm:cxn modelId="{A5B67BA3-DED5-4919-8019-CD6FA417DCB0}" type="presParOf" srcId="{7FD8BFAF-57FF-456F-B302-0AC823F37402}" destId="{2BAFD231-90DC-45AF-9AC7-2C5A9BFB7752}" srcOrd="1" destOrd="0" presId="urn:microsoft.com/office/officeart/2005/8/layout/orgChart1"/>
    <dgm:cxn modelId="{58A2D12D-FB4E-4A3E-AB0B-473CDE7DBDD2}" type="presParOf" srcId="{7FD8BFAF-57FF-456F-B302-0AC823F37402}" destId="{CAA3DB77-C6A8-45A3-8A7D-C2B735360F2D}" srcOrd="2" destOrd="0" presId="urn:microsoft.com/office/officeart/2005/8/layout/orgChart1"/>
    <dgm:cxn modelId="{D70D757C-1C70-4BDB-9F21-99AE4C6C562C}" type="presParOf" srcId="{32D5FC5A-A367-41E4-A5D2-B0999FFCD440}" destId="{683363ED-DE45-40DE-9A76-52EBD0833D08}" srcOrd="4" destOrd="0" presId="urn:microsoft.com/office/officeart/2005/8/layout/orgChart1"/>
    <dgm:cxn modelId="{072719D2-F847-4D94-9D65-F7CEDED6444C}" type="presParOf" srcId="{32D5FC5A-A367-41E4-A5D2-B0999FFCD440}" destId="{DD56F249-0168-43F0-8DDD-66776C589987}" srcOrd="5" destOrd="0" presId="urn:microsoft.com/office/officeart/2005/8/layout/orgChart1"/>
    <dgm:cxn modelId="{C6E97AD1-75A5-446D-80F9-D0CBB185AAA2}" type="presParOf" srcId="{DD56F249-0168-43F0-8DDD-66776C589987}" destId="{71EBC65F-9840-460D-886D-DFEC63B6FFE6}" srcOrd="0" destOrd="0" presId="urn:microsoft.com/office/officeart/2005/8/layout/orgChart1"/>
    <dgm:cxn modelId="{B2478674-BF81-4B32-8933-C445036742A8}" type="presParOf" srcId="{71EBC65F-9840-460D-886D-DFEC63B6FFE6}" destId="{3655F01B-C7E5-4633-8942-6B02D0921719}" srcOrd="0" destOrd="0" presId="urn:microsoft.com/office/officeart/2005/8/layout/orgChart1"/>
    <dgm:cxn modelId="{C458606A-DE06-45E3-949A-3CDE87BE507D}" type="presParOf" srcId="{71EBC65F-9840-460D-886D-DFEC63B6FFE6}" destId="{FC4034FE-A754-41EF-838B-853D9E135CDB}" srcOrd="1" destOrd="0" presId="urn:microsoft.com/office/officeart/2005/8/layout/orgChart1"/>
    <dgm:cxn modelId="{F2E6A060-7954-4A1B-A808-657BBE9FB06F}" type="presParOf" srcId="{DD56F249-0168-43F0-8DDD-66776C589987}" destId="{7A346ED1-4C6D-43A3-BA82-19636F1F7AD2}" srcOrd="1" destOrd="0" presId="urn:microsoft.com/office/officeart/2005/8/layout/orgChart1"/>
    <dgm:cxn modelId="{C5A948CE-054D-419D-9366-6F79417B1D92}" type="presParOf" srcId="{DD56F249-0168-43F0-8DDD-66776C589987}" destId="{06D59DE9-EA9D-47E3-B264-EF5C70CD823B}" srcOrd="2" destOrd="0" presId="urn:microsoft.com/office/officeart/2005/8/layout/orgChart1"/>
    <dgm:cxn modelId="{9478F941-3BBC-4B0A-A590-37F4B17D7997}" type="presParOf" srcId="{B0581BD0-BE92-4328-B5CF-2EE4FE884973}" destId="{405024B5-0A7E-421E-A526-E5B2EF4848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363ED-DE45-40DE-9A76-52EBD0833D08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3CE49-14B1-4A4C-86CF-ED7BAC0687F8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C5F9D-185D-48CF-A477-8997688BB4D5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0F8DF-FA5E-45AB-A7B9-ECA746B2EDE0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President</a:t>
          </a:r>
        </a:p>
      </dsp:txBody>
      <dsp:txXfrm>
        <a:off x="3720638" y="315702"/>
        <a:ext cx="3074323" cy="1537161"/>
      </dsp:txXfrm>
    </dsp:sp>
    <dsp:sp modelId="{6C1CD271-E77B-4999-B1B1-6AC6CB34FBE3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Vice President</a:t>
          </a:r>
        </a:p>
      </dsp:txBody>
      <dsp:txXfrm>
        <a:off x="706" y="2498473"/>
        <a:ext cx="3074323" cy="1537161"/>
      </dsp:txXfrm>
    </dsp:sp>
    <dsp:sp modelId="{43D730B0-6660-4D61-A39C-1BECABFB51AD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Secretary </a:t>
          </a:r>
        </a:p>
      </dsp:txBody>
      <dsp:txXfrm>
        <a:off x="3720638" y="2498473"/>
        <a:ext cx="3074323" cy="1537161"/>
      </dsp:txXfrm>
    </dsp:sp>
    <dsp:sp modelId="{3655F01B-C7E5-4633-8942-6B02D0921719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Treasurer</a:t>
          </a:r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E03D6-16EC-458D-900B-D16B37ACEF45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60598-341E-4174-B20A-54CFA2C1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</a:t>
            </a:r>
            <a:r>
              <a:rPr lang="en-US" dirty="0" err="1"/>
              <a:t>notes</a:t>
            </a:r>
            <a:r>
              <a:rPr lang="en-US" dirty="0"/>
              <a:t> </a:t>
            </a:r>
            <a:r>
              <a:rPr lang="en-US" dirty="0" err="1"/>
              <a:t>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60598-341E-4174-B20A-54CFA2C1EB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1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2C30-DE51-4674-91BE-551164F373C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69-CE8D-4E0C-BDAE-C636FB20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2324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2C30-DE51-4674-91BE-551164F373C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69-CE8D-4E0C-BDAE-C636FB20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6801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2C30-DE51-4674-91BE-551164F373C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69-CE8D-4E0C-BDAE-C636FB20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45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2C30-DE51-4674-91BE-551164F373C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69-CE8D-4E0C-BDAE-C636FB20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1842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2C30-DE51-4674-91BE-551164F373C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69-CE8D-4E0C-BDAE-C636FB20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1349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2C30-DE51-4674-91BE-551164F373C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69-CE8D-4E0C-BDAE-C636FB20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4728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2C30-DE51-4674-91BE-551164F373C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69-CE8D-4E0C-BDAE-C636FB20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886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2C30-DE51-4674-91BE-551164F373C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69-CE8D-4E0C-BDAE-C636FB20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5462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2C30-DE51-4674-91BE-551164F373C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69-CE8D-4E0C-BDAE-C636FB20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2305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2C30-DE51-4674-91BE-551164F373C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69-CE8D-4E0C-BDAE-C636FB20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4388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2C30-DE51-4674-91BE-551164F373C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69-CE8D-4E0C-BDAE-C636FB20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550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92C30-DE51-4674-91BE-551164F373C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1AD769-CE8D-4E0C-BDAE-C636FB20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B22B-2777-AA81-06A1-1812CB186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COMMITTEE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36BDA-450C-80A4-855D-46240F71DC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18, 2026</a:t>
            </a:r>
          </a:p>
        </p:txBody>
      </p:sp>
    </p:spTree>
    <p:extLst>
      <p:ext uri="{BB962C8B-B14F-4D97-AF65-F5344CB8AC3E}">
        <p14:creationId xmlns:p14="http://schemas.microsoft.com/office/powerpoint/2010/main" val="2283234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E8D3-44E7-53B9-3351-4A8AB593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3326B-6332-D856-27A0-0EE1E04D2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1434" y="2260121"/>
            <a:ext cx="4898366" cy="3916842"/>
          </a:xfrm>
        </p:spPr>
        <p:txBody>
          <a:bodyPr/>
          <a:lstStyle/>
          <a:p>
            <a:r>
              <a:rPr lang="en-US" dirty="0"/>
              <a:t>President</a:t>
            </a:r>
          </a:p>
          <a:p>
            <a:r>
              <a:rPr lang="en-US" dirty="0"/>
              <a:t>Vice President</a:t>
            </a:r>
          </a:p>
          <a:p>
            <a:r>
              <a:rPr lang="en-US" dirty="0"/>
              <a:t>Secretary</a:t>
            </a:r>
          </a:p>
          <a:p>
            <a:r>
              <a:rPr lang="en-US" dirty="0"/>
              <a:t>Treasurer</a:t>
            </a:r>
          </a:p>
        </p:txBody>
      </p:sp>
      <p:pic>
        <p:nvPicPr>
          <p:cNvPr id="6" name="Content Placeholder 5" descr="Businesspeople in a team meeting">
            <a:extLst>
              <a:ext uri="{FF2B5EF4-FFF2-40B4-BE49-F238E27FC236}">
                <a16:creationId xmlns:a16="http://schemas.microsoft.com/office/drawing/2014/main" id="{93E2BBE7-7520-66A3-21D4-233F306BE7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894954"/>
            <a:ext cx="5181600" cy="3453556"/>
          </a:xfrm>
        </p:spPr>
      </p:pic>
    </p:spTree>
    <p:extLst>
      <p:ext uri="{BB962C8B-B14F-4D97-AF65-F5344CB8AC3E}">
        <p14:creationId xmlns:p14="http://schemas.microsoft.com/office/powerpoint/2010/main" val="2608432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0A15-5596-D71B-4795-BC1DED6A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Organizational Chart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8D83D8-D2D8-C7AA-8722-B68DE2C51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2705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4668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1EDD-C80E-AE8E-CD56-5109D3E25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E596D-ADF1-A294-FB05-025D56F58E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Last meeting’s Minutes</a:t>
            </a:r>
          </a:p>
          <a:p>
            <a:r>
              <a:rPr lang="en-US" dirty="0"/>
              <a:t>Budget update</a:t>
            </a:r>
          </a:p>
          <a:p>
            <a:r>
              <a:rPr lang="en-US" dirty="0"/>
              <a:t>New Business</a:t>
            </a:r>
          </a:p>
        </p:txBody>
      </p:sp>
      <p:pic>
        <p:nvPicPr>
          <p:cNvPr id="5" name="PPT class video file">
            <a:hlinkClick r:id="" action="ppaction://media"/>
            <a:extLst>
              <a:ext uri="{FF2B5EF4-FFF2-40B4-BE49-F238E27FC236}">
                <a16:creationId xmlns:a16="http://schemas.microsoft.com/office/drawing/2014/main" id="{CA8F5ADE-EB9F-1160-3F0B-CFCD1DF4FB89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53163" y="2112963"/>
            <a:ext cx="4389437" cy="3292475"/>
          </a:xfrm>
        </p:spPr>
      </p:pic>
    </p:spTree>
    <p:extLst>
      <p:ext uri="{BB962C8B-B14F-4D97-AF65-F5344CB8AC3E}">
        <p14:creationId xmlns:p14="http://schemas.microsoft.com/office/powerpoint/2010/main" val="1901425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8BBD-C8C5-5207-5C4D-A6FE656A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attending</a:t>
            </a:r>
          </a:p>
        </p:txBody>
      </p:sp>
      <p:pic>
        <p:nvPicPr>
          <p:cNvPr id="5" name="Content Placeholder 4" descr="Driving Pusheen">
            <a:extLst>
              <a:ext uri="{FF2B5EF4-FFF2-40B4-BE49-F238E27FC236}">
                <a16:creationId xmlns:a16="http://schemas.microsoft.com/office/drawing/2014/main" id="{5A9C7693-74EC-4F7F-7200-7E94ADFD7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9629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94561204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37</Words>
  <Application>Microsoft Office PowerPoint</Application>
  <PresentationFormat>Widescreen</PresentationFormat>
  <Paragraphs>21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COMMITTEE MEETING</vt:lpstr>
      <vt:lpstr>Committee Members</vt:lpstr>
      <vt:lpstr>Organizational Chart</vt:lpstr>
      <vt:lpstr>Meeting Agenda</vt:lpstr>
      <vt:lpstr>Thank you for attending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Beth Cackowski</dc:creator>
  <cp:lastModifiedBy>Beth Cackowski</cp:lastModifiedBy>
  <cp:revision>8</cp:revision>
  <dcterms:created xsi:type="dcterms:W3CDTF">2026-02-24T16:50:03Z</dcterms:created>
  <dcterms:modified xsi:type="dcterms:W3CDTF">2026-05-18T19:40:04Z</dcterms:modified>
</cp:coreProperties>
</file>